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9" r:id="rId4"/>
    <p:sldId id="273" r:id="rId5"/>
    <p:sldId id="269" r:id="rId6"/>
    <p:sldId id="270" r:id="rId7"/>
    <p:sldId id="272" r:id="rId8"/>
    <p:sldId id="267" r:id="rId9"/>
    <p:sldId id="271" r:id="rId10"/>
  </p:sldIdLst>
  <p:sldSz cx="6858000" cy="9144000" type="screen4x3"/>
  <p:notesSz cx="6858000" cy="9144000"/>
  <p:custDataLst>
    <p:tags r:id="rId1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hyperlink" Target="&#31532;63&#35838;%20%20&#32769;&#40560;&#25417;&#23567;&#40481;(&#23436;&#25972;).cpp" TargetMode="External"/><Relationship Id="rId5" Type="http://schemas.openxmlformats.org/officeDocument/2006/relationships/hyperlink" Target="&#31532;63&#35838;%20%20&#32769;&#40560;&#25417;&#23567;&#40481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132856" y="3275856"/>
            <a:ext cx="326243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63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老鹰捉小鸡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2987824"/>
            <a:ext cx="1944216" cy="2438047"/>
          </a:xfrm>
          <a:prstGeom prst="rect">
            <a:avLst/>
          </a:prstGeom>
        </p:spPr>
      </p:pic>
      <p:sp>
        <p:nvSpPr>
          <p:cNvPr id="5" name="AutoShape 988"/>
          <p:cNvSpPr>
            <a:spLocks noChangeArrowheads="1"/>
          </p:cNvSpPr>
          <p:nvPr/>
        </p:nvSpPr>
        <p:spPr bwMode="auto">
          <a:xfrm>
            <a:off x="2312669" y="2679700"/>
            <a:ext cx="4068660" cy="1212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试编一程序，模拟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次位置的变化过程。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2682501"/>
            <a:ext cx="1828800" cy="16276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6" y="4139952"/>
            <a:ext cx="4667727" cy="18437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09" y="2339752"/>
            <a:ext cx="379095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832" y="1475656"/>
            <a:ext cx="3486150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700808" y="6065717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909418" y="6065717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909418" y="675897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2438438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aa9566d5-0049-45b9-90f7-4f13b0e1611d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WPS 演示</Application>
  <PresentationFormat>全屏显示(4:3)</PresentationFormat>
  <Paragraphs>19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宋体</vt:lpstr>
      <vt:lpstr>Wingdings</vt:lpstr>
      <vt:lpstr>仿宋</vt:lpstr>
      <vt:lpstr>楷体</vt:lpstr>
      <vt:lpstr>Times New Roman</vt:lpstr>
      <vt:lpstr>华文楷体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63</cp:revision>
  <dcterms:created xsi:type="dcterms:W3CDTF">2017-03-13T11:27:00Z</dcterms:created>
  <dcterms:modified xsi:type="dcterms:W3CDTF">2023-03-31T09:30:49Z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81E0E2EA315049B2957DC2B91CBA15B0_12</vt:lpwstr>
  </property>
  <property fmtid="{D5CDD505-2E9C-101B-9397-08002B2CF9AE}" pid="3" name="KSOProductBuildVer">
    <vt:lpwstr>2052-11.1.0.14036</vt:lpwstr>
  </property>
</Properties>
</file>